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_rels/presentation.xml.rels" ContentType="application/vnd.openxmlformats-package.relationships+xml"/>
  <Override PartName="/ppt/notesSlides/_rels/notesSlide9.xml.rels" ContentType="application/vnd.openxmlformats-package.relationships+xml"/>
  <Override PartName="/ppt/notesSlides/notesSlide9.xml" ContentType="application/vnd.openxmlformats-officedocument.presentationml.notesSlide+xml"/>
  <Override PartName="/ppt/media/image6.png" ContentType="image/png"/>
  <Override PartName="/ppt/media/image2.png" ContentType="image/png"/>
  <Override PartName="/ppt/media/image7.png" ContentType="image/png"/>
  <Override PartName="/ppt/media/image18.png" ContentType="image/png"/>
  <Override PartName="/ppt/media/image5.jpeg" ContentType="image/jpeg"/>
  <Override PartName="/ppt/media/image4.jpeg" ContentType="image/jpeg"/>
  <Override PartName="/ppt/media/image14.png" ContentType="image/png"/>
  <Override PartName="/ppt/media/image3.jpeg" ContentType="image/jpeg"/>
  <Override PartName="/ppt/media/image11.png" ContentType="image/png"/>
  <Override PartName="/ppt/media/image1.jpeg" ContentType="image/jpeg"/>
  <Override PartName="/ppt/media/image8.jpeg" ContentType="image/jpeg"/>
  <Override PartName="/ppt/media/image9.jpeg" ContentType="image/jpeg"/>
  <Override PartName="/ppt/media/image12.png" ContentType="image/png"/>
  <Override PartName="/ppt/media/image13.png" ContentType="image/png"/>
  <Override PartName="/ppt/media/image15.png" ContentType="image/png"/>
  <Override PartName="/ppt/media/image17.jpeg" ContentType="image/jpeg"/>
  <Override PartName="/ppt/media/image10.jpeg" ContentType="image/jpeg"/>
  <Override PartName="/ppt/media/image16.jpeg" ContentType="image/jpeg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2.xml" ContentType="application/vnd.openxmlformats-officedocument.theme+xml"/>
  <Override PartName="/ppt/theme/theme1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_rels/slideLayout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_rels/slide19.xml.rels" ContentType="application/vnd.openxmlformats-package.relationships+xml"/>
  <Override PartName="/ppt/slides/_rels/slide18.xml.rels" ContentType="application/vnd.openxmlformats-package.relationships+xml"/>
  <Override PartName="/ppt/slides/_rels/slide1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1.xml.rels" ContentType="application/vnd.openxmlformats-package.relationships+xml"/>
  <Override PartName="/ppt/slides/_rels/slide9.xml.rels" ContentType="application/vnd.openxmlformats-package.relationships+xml"/>
  <Override PartName="/ppt/slides/_rels/slide2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notesMasterIdLst>
    <p:notesMasterId r:id="rId3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</p:sldIdLst>
  <p:sldSz cx="9144000" cy="68580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Click to move the slide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/>
          <a:p>
            <a:r>
              <a:rPr b="0" lang="en-IN" sz="2000" spc="-1" strike="noStrike">
                <a:latin typeface="Arial"/>
              </a:rPr>
              <a:t>Click to edit the notes format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r>
              <a:rPr b="0" lang="en-IN" sz="1400" spc="-1" strike="noStrike">
                <a:latin typeface="Times New Roman"/>
              </a:rPr>
              <a:t>&lt;header&gt;</a:t>
            </a:r>
            <a:endParaRPr b="0" lang="en-IN" sz="1400" spc="-1" strike="noStrike"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b="0" lang="en-IN" sz="1400" spc="-1" strike="noStrike">
                <a:latin typeface="Times New Roman"/>
              </a:rPr>
              <a:t>&lt;date/time&gt;</a:t>
            </a:r>
            <a:endParaRPr b="0" lang="en-IN" sz="1400" spc="-1" strike="noStrike">
              <a:latin typeface="Times New Roman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en-IN" sz="1400" spc="-1" strike="noStrike">
                <a:latin typeface="Times New Roman"/>
              </a:rPr>
              <a:t>&lt;footer&gt;</a:t>
            </a:r>
            <a:endParaRPr b="0" lang="en-IN" sz="1400" spc="-1" strike="noStrike">
              <a:latin typeface="Times New Roman"/>
            </a:endParaRPr>
          </a:p>
        </p:txBody>
      </p:sp>
      <p:sp>
        <p:nvSpPr>
          <p:cNvPr id="46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6F2AC786-FD62-4FCE-8AE2-60A20367ACB4}" type="slidenum">
              <a:rPr b="0" lang="en-IN" sz="1400" spc="-1" strike="noStrike">
                <a:latin typeface="Times New Roman"/>
              </a:rPr>
              <a:t>&lt;number&gt;</a:t>
            </a:fld>
            <a:endParaRPr b="0" lang="en-IN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1640" cy="3428640"/>
          </a:xfrm>
          <a:prstGeom prst="rect">
            <a:avLst/>
          </a:prstGeom>
        </p:spPr>
      </p:sp>
      <p:sp>
        <p:nvSpPr>
          <p:cNvPr id="148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>
            <a:normAutofit/>
          </a:bodyPr>
          <a:p>
            <a:pPr marL="216000" indent="-216000">
              <a:lnSpc>
                <a:spcPct val="100000"/>
              </a:lnSpc>
            </a:pPr>
            <a:r>
              <a:rPr b="0" lang="en-IN" sz="2000" spc="-1" strike="noStrike">
                <a:latin typeface="Arial"/>
              </a:rPr>
              <a:t>Take one screenshot for ans written eg- I don’t know the ans.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149" name="TextShape 3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47C9C9DE-305A-4CD2-880C-07476DB1F0BA}" type="slidenum">
              <a:rPr b="0" lang="en-IN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IN" sz="1200" spc="-1" strike="noStrike"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57200" y="3964320"/>
            <a:ext cx="822924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457200" y="3964320"/>
            <a:ext cx="40158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4674240" y="3964320"/>
            <a:ext cx="40158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26496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3239640" y="1600200"/>
            <a:ext cx="26496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6022080" y="1600200"/>
            <a:ext cx="26496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457200" y="3964320"/>
            <a:ext cx="26496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3239640" y="3964320"/>
            <a:ext cx="26496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6022080" y="3964320"/>
            <a:ext cx="26496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4525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4525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457200" y="274680"/>
            <a:ext cx="8229240" cy="52977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4525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457200" y="3964320"/>
            <a:ext cx="40158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4525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4674240" y="3964320"/>
            <a:ext cx="40158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457200" y="3964320"/>
            <a:ext cx="822924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Click to edit Master title style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/>
          <a:p>
            <a:pPr marL="343080" indent="-34272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Click to edit Master </a:t>
            </a: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text styles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lvl="1" marL="743040" indent="-28548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Second level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2" marL="1143000" indent="-22824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Third level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3" marL="1600200" indent="-2282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Fourth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4" marL="2057400" indent="-2282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»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Fifth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fld id="{C5A347E3-73DF-49FB-9A93-07E21F99F556}" type="datetime">
              <a:rPr b="0" lang="en-IN" sz="1200" spc="-1" strike="noStrike">
                <a:solidFill>
                  <a:srgbClr val="8b8b8b"/>
                </a:solidFill>
                <a:latin typeface="Calibri"/>
              </a:rPr>
              <a:t>16/07/18</a:t>
            </a:fld>
            <a:endParaRPr b="0" lang="en-IN" sz="12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ftr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</p:spPr>
        <p:txBody>
          <a:bodyPr anchor="ctr"/>
          <a:p>
            <a:endParaRPr b="0" lang="en-IN" sz="2400" spc="-1" strike="noStrike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sldNum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33C07D09-2AEE-4713-8550-E276092F80EC}" type="slidenum">
              <a:rPr b="0" lang="en-IN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IN" sz="12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6.jpeg"/><Relationship Id="rId2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7.jpeg"/><Relationship Id="rId2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image" Target="../media/image4.jpeg"/><Relationship Id="rId3" Type="http://schemas.openxmlformats.org/officeDocument/2006/relationships/image" Target="../media/image5.jpe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8.jpeg"/><Relationship Id="rId2" Type="http://schemas.openxmlformats.org/officeDocument/2006/relationships/image" Target="../media/image9.jpeg"/><Relationship Id="rId3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0.jpeg"/><Relationship Id="rId2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png"/><Relationship Id="rId3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2" descr=""/>
          <p:cNvPicPr/>
          <p:nvPr/>
        </p:nvPicPr>
        <p:blipFill>
          <a:blip r:embed="rId1"/>
          <a:srcRect l="20354" t="0" r="0" b="0"/>
          <a:stretch/>
        </p:blipFill>
        <p:spPr>
          <a:xfrm>
            <a:off x="0" y="332640"/>
            <a:ext cx="4931640" cy="6192360"/>
          </a:xfrm>
          <a:prstGeom prst="rect">
            <a:avLst/>
          </a:prstGeom>
          <a:ln>
            <a:noFill/>
          </a:ln>
        </p:spPr>
      </p:pic>
      <p:sp>
        <p:nvSpPr>
          <p:cNvPr id="48" name="CustomShape 1"/>
          <p:cNvSpPr/>
          <p:nvPr/>
        </p:nvSpPr>
        <p:spPr>
          <a:xfrm>
            <a:off x="3293640" y="404640"/>
            <a:ext cx="5999400" cy="5029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/>
          <a:p>
            <a:pPr algn="ctr">
              <a:lnSpc>
                <a:spcPct val="100000"/>
              </a:lnSpc>
            </a:pPr>
            <a:r>
              <a:rPr b="1" lang="en-IN" sz="5400" spc="-1" strike="noStrike" cap="all">
                <a:solidFill>
                  <a:srgbClr val="7b34d2"/>
                </a:solidFill>
                <a:latin typeface="Bodoni MT Black"/>
              </a:rPr>
              <a:t>NO need to</a:t>
            </a:r>
            <a:endParaRPr b="0" lang="en-IN" sz="5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IN" sz="5400" spc="-1" strike="noStrike" cap="all">
                <a:solidFill>
                  <a:srgbClr val="7b34d2"/>
                </a:solidFill>
                <a:latin typeface="Bodoni MT Black"/>
              </a:rPr>
              <a:t>Stress about</a:t>
            </a:r>
            <a:endParaRPr b="0" lang="en-IN" sz="5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IN" sz="5400" spc="-1" strike="noStrike" cap="all">
                <a:solidFill>
                  <a:srgbClr val="7b34d2"/>
                </a:solidFill>
                <a:latin typeface="Bodoni MT Black"/>
              </a:rPr>
              <a:t>Getting a </a:t>
            </a:r>
            <a:endParaRPr b="0" lang="en-IN" sz="5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IN" sz="5400" spc="-1" strike="noStrike" cap="all">
                <a:solidFill>
                  <a:srgbClr val="7b34d2"/>
                </a:solidFill>
                <a:latin typeface="Bodoni MT Black"/>
              </a:rPr>
              <a:t>Good </a:t>
            </a:r>
            <a:endParaRPr b="0" lang="en-IN" sz="5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IN" sz="5400" spc="-1" strike="noStrike" cap="all">
                <a:solidFill>
                  <a:srgbClr val="7b34d2"/>
                </a:solidFill>
                <a:latin typeface="Bodoni MT Black"/>
              </a:rPr>
              <a:t>Evaluator</a:t>
            </a:r>
            <a:endParaRPr b="0" lang="en-IN" sz="5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IN" sz="5400" spc="-1" strike="noStrike" cap="all">
                <a:solidFill>
                  <a:srgbClr val="7b34d2"/>
                </a:solidFill>
                <a:latin typeface="Bodoni MT Black"/>
              </a:rPr>
              <a:t>anymore</a:t>
            </a:r>
            <a:endParaRPr b="0" lang="en-IN" sz="5400" spc="-1" strike="noStrike"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CustomShape 1"/>
          <p:cNvSpPr/>
          <p:nvPr/>
        </p:nvSpPr>
        <p:spPr>
          <a:xfrm>
            <a:off x="168480" y="1628640"/>
            <a:ext cx="8975160" cy="5028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>
              <a:lnSpc>
                <a:spcPct val="100000"/>
              </a:lnSpc>
            </a:pPr>
            <a:r>
              <a:rPr b="1" lang="en-IN" sz="5400" spc="-1" strike="noStrike" cap="all">
                <a:solidFill>
                  <a:srgbClr val="7b34d2"/>
                </a:solidFill>
                <a:latin typeface="Calibri"/>
              </a:rPr>
              <a:t>The following procedure</a:t>
            </a:r>
            <a:endParaRPr b="0" lang="en-IN" sz="5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IN" sz="5400" spc="-1" strike="noStrike" cap="all">
                <a:solidFill>
                  <a:srgbClr val="7b34d2"/>
                </a:solidFill>
                <a:latin typeface="Calibri"/>
              </a:rPr>
              <a:t>Is applied to each answer in ans bank and student answer</a:t>
            </a:r>
            <a:endParaRPr b="0" lang="en-IN" sz="5400" spc="-1" strike="noStrike">
              <a:latin typeface="Arial"/>
            </a:endParaRPr>
          </a:p>
        </p:txBody>
      </p:sp>
    </p:spTree>
  </p:cSld>
  <p:timing>
    <p:tnLst>
      <p:par>
        <p:cTn id="19" dur="indefinite" restart="never" nodeType="tmRoot">
          <p:childTnLst>
            <p:seq>
              <p:cTn id="2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Picture 3" descr=""/>
          <p:cNvPicPr/>
          <p:nvPr/>
        </p:nvPicPr>
        <p:blipFill>
          <a:blip r:embed="rId1"/>
          <a:stretch/>
        </p:blipFill>
        <p:spPr>
          <a:xfrm>
            <a:off x="404280" y="0"/>
            <a:ext cx="8271720" cy="6857640"/>
          </a:xfrm>
          <a:prstGeom prst="rect">
            <a:avLst/>
          </a:prstGeom>
          <a:ln w="9360">
            <a:noFill/>
          </a:ln>
        </p:spPr>
      </p:pic>
    </p:spTree>
  </p:cSld>
  <p:timing>
    <p:tnLst>
      <p:par>
        <p:cTn id="21" dur="indefinite" restart="never" nodeType="tmRoot">
          <p:childTnLst>
            <p:seq>
              <p:cTn id="2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00" name="Picture 5" descr=""/>
          <p:cNvPicPr/>
          <p:nvPr/>
        </p:nvPicPr>
        <p:blipFill>
          <a:blip r:embed="rId1"/>
          <a:stretch/>
        </p:blipFill>
        <p:spPr>
          <a:xfrm>
            <a:off x="0" y="0"/>
            <a:ext cx="9052560" cy="5085000"/>
          </a:xfrm>
          <a:prstGeom prst="rect">
            <a:avLst/>
          </a:prstGeom>
          <a:ln>
            <a:noFill/>
          </a:ln>
        </p:spPr>
      </p:pic>
      <p:sp>
        <p:nvSpPr>
          <p:cNvPr id="101" name="CustomShape 2"/>
          <p:cNvSpPr/>
          <p:nvPr/>
        </p:nvSpPr>
        <p:spPr>
          <a:xfrm>
            <a:off x="682920" y="5229360"/>
            <a:ext cx="7846560" cy="1189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/>
          <a:p>
            <a:pPr algn="ctr">
              <a:lnSpc>
                <a:spcPct val="100000"/>
              </a:lnSpc>
            </a:pPr>
            <a:r>
              <a:rPr b="1" lang="en-IN" sz="7200" spc="-1" strike="noStrike" cap="all">
                <a:solidFill>
                  <a:srgbClr val="7b34d2"/>
                </a:solidFill>
                <a:latin typeface="Calibri"/>
              </a:rPr>
              <a:t>Answer bank</a:t>
            </a:r>
            <a:endParaRPr b="0" lang="en-IN" sz="7200" spc="-1" strike="noStrike">
              <a:latin typeface="Arial"/>
            </a:endParaRPr>
          </a:p>
        </p:txBody>
      </p:sp>
    </p:spTree>
  </p:cSld>
  <p:timing>
    <p:tnLst>
      <p:par>
        <p:cTn id="23" dur="indefinite" restart="never" nodeType="tmRoot">
          <p:childTnLst>
            <p:seq>
              <p:cTn id="2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03" name="Picture 4" descr=""/>
          <p:cNvPicPr/>
          <p:nvPr/>
        </p:nvPicPr>
        <p:blipFill>
          <a:blip r:embed="rId1"/>
          <a:stretch/>
        </p:blipFill>
        <p:spPr>
          <a:xfrm>
            <a:off x="0" y="0"/>
            <a:ext cx="9143640" cy="5136120"/>
          </a:xfrm>
          <a:prstGeom prst="rect">
            <a:avLst/>
          </a:prstGeom>
          <a:ln>
            <a:noFill/>
          </a:ln>
        </p:spPr>
      </p:pic>
      <p:sp>
        <p:nvSpPr>
          <p:cNvPr id="104" name="CustomShape 2"/>
          <p:cNvSpPr/>
          <p:nvPr/>
        </p:nvSpPr>
        <p:spPr>
          <a:xfrm>
            <a:off x="-276480" y="5229360"/>
            <a:ext cx="9765360" cy="1189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/>
          <a:p>
            <a:pPr algn="ctr">
              <a:lnSpc>
                <a:spcPct val="100000"/>
              </a:lnSpc>
            </a:pPr>
            <a:r>
              <a:rPr b="1" lang="en-IN" sz="7200" spc="-1" strike="noStrike" cap="all">
                <a:solidFill>
                  <a:srgbClr val="7b34d2"/>
                </a:solidFill>
                <a:latin typeface="Calibri"/>
              </a:rPr>
              <a:t>Student Answer</a:t>
            </a:r>
            <a:endParaRPr b="0" lang="en-IN" sz="7200" spc="-1" strike="noStrike">
              <a:latin typeface="Arial"/>
            </a:endParaRPr>
          </a:p>
        </p:txBody>
      </p:sp>
    </p:spTree>
  </p:cSld>
  <p:timing>
    <p:tnLst>
      <p:par>
        <p:cTn id="25" dur="indefinite" restart="never" nodeType="tmRoot">
          <p:childTnLst>
            <p:seq>
              <p:cTn id="2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CustomShape 1"/>
          <p:cNvSpPr/>
          <p:nvPr/>
        </p:nvSpPr>
        <p:spPr>
          <a:xfrm>
            <a:off x="0" y="0"/>
            <a:ext cx="9143640" cy="1737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 algn="ctr">
              <a:lnSpc>
                <a:spcPct val="100000"/>
              </a:lnSpc>
            </a:pPr>
            <a:r>
              <a:rPr b="1" lang="en-IN" sz="5400" spc="-1" strike="noStrike" cap="all">
                <a:solidFill>
                  <a:srgbClr val="7b34d2"/>
                </a:solidFill>
                <a:latin typeface="Calibri"/>
              </a:rPr>
              <a:t>Representing word as a vector</a:t>
            </a:r>
            <a:endParaRPr b="0" lang="en-IN" sz="5400" spc="-1" strike="noStrike">
              <a:latin typeface="Arial"/>
            </a:endParaRPr>
          </a:p>
        </p:txBody>
      </p:sp>
      <p:sp>
        <p:nvSpPr>
          <p:cNvPr id="106" name="CustomShape 2"/>
          <p:cNvSpPr/>
          <p:nvPr/>
        </p:nvSpPr>
        <p:spPr>
          <a:xfrm>
            <a:off x="2843640" y="4725000"/>
            <a:ext cx="26640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7" name="CustomShape 3"/>
          <p:cNvSpPr/>
          <p:nvPr/>
        </p:nvSpPr>
        <p:spPr>
          <a:xfrm>
            <a:off x="5411160" y="4077000"/>
            <a:ext cx="1590840" cy="914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/>
          <a:p>
            <a:pPr algn="ctr">
              <a:lnSpc>
                <a:spcPct val="100000"/>
              </a:lnSpc>
            </a:pPr>
            <a:r>
              <a:rPr b="1" lang="en-IN" sz="5400" spc="-1" strike="noStrike">
                <a:solidFill>
                  <a:srgbClr val="cf2e2b"/>
                </a:solidFill>
                <a:latin typeface="Calibri"/>
              </a:rPr>
              <a:t>boy</a:t>
            </a:r>
            <a:endParaRPr b="0" lang="en-IN" sz="5400" spc="-1" strike="noStrike">
              <a:latin typeface="Arial"/>
            </a:endParaRPr>
          </a:p>
        </p:txBody>
      </p:sp>
      <p:sp>
        <p:nvSpPr>
          <p:cNvPr id="108" name="CustomShape 4"/>
          <p:cNvSpPr/>
          <p:nvPr/>
        </p:nvSpPr>
        <p:spPr>
          <a:xfrm>
            <a:off x="2077200" y="1700640"/>
            <a:ext cx="1481040" cy="914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/>
          <a:p>
            <a:pPr algn="ctr">
              <a:lnSpc>
                <a:spcPct val="100000"/>
              </a:lnSpc>
            </a:pPr>
            <a:r>
              <a:rPr b="1" lang="en-IN" sz="5400" spc="-1" strike="noStrike">
                <a:solidFill>
                  <a:srgbClr val="cf2e2b"/>
                </a:solidFill>
                <a:latin typeface="Calibri"/>
              </a:rPr>
              <a:t>girl</a:t>
            </a:r>
            <a:endParaRPr b="0" lang="en-IN" sz="5400" spc="-1" strike="noStrike">
              <a:latin typeface="Arial"/>
            </a:endParaRPr>
          </a:p>
        </p:txBody>
      </p:sp>
      <p:sp>
        <p:nvSpPr>
          <p:cNvPr id="109" name="CustomShape 5"/>
          <p:cNvSpPr/>
          <p:nvPr/>
        </p:nvSpPr>
        <p:spPr>
          <a:xfrm flipV="1">
            <a:off x="2843640" y="549000"/>
            <a:ext cx="360" cy="2088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0" name="CustomShape 6"/>
          <p:cNvSpPr/>
          <p:nvPr/>
        </p:nvSpPr>
        <p:spPr>
          <a:xfrm>
            <a:off x="1433160" y="5385960"/>
            <a:ext cx="1607400" cy="914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/>
          <a:p>
            <a:pPr algn="ctr">
              <a:lnSpc>
                <a:spcPct val="100000"/>
              </a:lnSpc>
            </a:pPr>
            <a:r>
              <a:rPr b="1" lang="en-IN" sz="5400" spc="-1" strike="noStrike">
                <a:solidFill>
                  <a:srgbClr val="cf2e2b"/>
                </a:solidFill>
                <a:latin typeface="Calibri"/>
              </a:rPr>
              <a:t>guy</a:t>
            </a:r>
            <a:endParaRPr b="0" lang="en-IN" sz="5400" spc="-1" strike="noStrike">
              <a:latin typeface="Arial"/>
            </a:endParaRPr>
          </a:p>
        </p:txBody>
      </p:sp>
      <p:sp>
        <p:nvSpPr>
          <p:cNvPr id="111" name="CustomShape 7"/>
          <p:cNvSpPr/>
          <p:nvPr/>
        </p:nvSpPr>
        <p:spPr>
          <a:xfrm>
            <a:off x="1259640" y="5301360"/>
            <a:ext cx="1800000" cy="1223640"/>
          </a:xfrm>
          <a:prstGeom prst="ellipse">
            <a:avLst/>
          </a:prstGeom>
          <a:noFill/>
          <a:ln w="3816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2" name="CustomShape 8"/>
          <p:cNvSpPr/>
          <p:nvPr/>
        </p:nvSpPr>
        <p:spPr>
          <a:xfrm>
            <a:off x="5493240" y="5517360"/>
            <a:ext cx="1817640" cy="914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/>
          <a:p>
            <a:pPr algn="ctr">
              <a:lnSpc>
                <a:spcPct val="100000"/>
              </a:lnSpc>
            </a:pPr>
            <a:r>
              <a:rPr b="1" lang="en-IN" sz="5400" spc="-1" strike="noStrike">
                <a:solidFill>
                  <a:srgbClr val="cf2e2b"/>
                </a:solidFill>
                <a:latin typeface="Calibri"/>
              </a:rPr>
              <a:t>lady</a:t>
            </a:r>
            <a:endParaRPr b="0" lang="en-IN" sz="5400" spc="-1" strike="noStrike">
              <a:latin typeface="Arial"/>
            </a:endParaRPr>
          </a:p>
        </p:txBody>
      </p:sp>
      <p:sp>
        <p:nvSpPr>
          <p:cNvPr id="113" name="CustomShape 9"/>
          <p:cNvSpPr/>
          <p:nvPr/>
        </p:nvSpPr>
        <p:spPr>
          <a:xfrm>
            <a:off x="5508000" y="5373360"/>
            <a:ext cx="1800000" cy="1223640"/>
          </a:xfrm>
          <a:prstGeom prst="ellipse">
            <a:avLst/>
          </a:prstGeom>
          <a:noFill/>
          <a:ln w="3816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timing>
    <p:tnLst>
      <p:par>
        <p:cTn id="27" dur="indefinite" restart="never" nodeType="tmRoot">
          <p:childTnLst>
            <p:seq>
              <p:cTn id="2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CustomShape 1"/>
          <p:cNvSpPr/>
          <p:nvPr/>
        </p:nvSpPr>
        <p:spPr>
          <a:xfrm>
            <a:off x="2843640" y="4725000"/>
            <a:ext cx="26640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5" name="CustomShape 2"/>
          <p:cNvSpPr/>
          <p:nvPr/>
        </p:nvSpPr>
        <p:spPr>
          <a:xfrm>
            <a:off x="5411160" y="4077000"/>
            <a:ext cx="1590840" cy="914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/>
          <a:p>
            <a:pPr algn="ctr">
              <a:lnSpc>
                <a:spcPct val="100000"/>
              </a:lnSpc>
            </a:pPr>
            <a:r>
              <a:rPr b="1" lang="en-IN" sz="5400" spc="-1" strike="noStrike">
                <a:solidFill>
                  <a:srgbClr val="cf2e2b"/>
                </a:solidFill>
                <a:latin typeface="Calibri"/>
              </a:rPr>
              <a:t>boy</a:t>
            </a:r>
            <a:endParaRPr b="0" lang="en-IN" sz="5400" spc="-1" strike="noStrike">
              <a:latin typeface="Arial"/>
            </a:endParaRPr>
          </a:p>
        </p:txBody>
      </p:sp>
      <p:sp>
        <p:nvSpPr>
          <p:cNvPr id="116" name="CustomShape 3"/>
          <p:cNvSpPr/>
          <p:nvPr/>
        </p:nvSpPr>
        <p:spPr>
          <a:xfrm>
            <a:off x="2077200" y="1700640"/>
            <a:ext cx="1481040" cy="914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/>
          <a:p>
            <a:pPr algn="ctr">
              <a:lnSpc>
                <a:spcPct val="100000"/>
              </a:lnSpc>
            </a:pPr>
            <a:r>
              <a:rPr b="1" lang="en-IN" sz="5400" spc="-1" strike="noStrike">
                <a:solidFill>
                  <a:srgbClr val="cf2e2b"/>
                </a:solidFill>
                <a:latin typeface="Calibri"/>
              </a:rPr>
              <a:t>girl</a:t>
            </a:r>
            <a:endParaRPr b="0" lang="en-IN" sz="5400" spc="-1" strike="noStrike">
              <a:latin typeface="Arial"/>
            </a:endParaRPr>
          </a:p>
        </p:txBody>
      </p:sp>
      <p:sp>
        <p:nvSpPr>
          <p:cNvPr id="117" name="CustomShape 4"/>
          <p:cNvSpPr/>
          <p:nvPr/>
        </p:nvSpPr>
        <p:spPr>
          <a:xfrm flipV="1">
            <a:off x="2843640" y="549000"/>
            <a:ext cx="360" cy="2088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8" name="CustomShape 5"/>
          <p:cNvSpPr/>
          <p:nvPr/>
        </p:nvSpPr>
        <p:spPr>
          <a:xfrm>
            <a:off x="5383080" y="3069000"/>
            <a:ext cx="1607400" cy="914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/>
          <a:p>
            <a:pPr algn="ctr">
              <a:lnSpc>
                <a:spcPct val="100000"/>
              </a:lnSpc>
            </a:pPr>
            <a:r>
              <a:rPr b="1" lang="en-IN" sz="5400" spc="-1" strike="noStrike">
                <a:solidFill>
                  <a:srgbClr val="cf2e2b"/>
                </a:solidFill>
                <a:latin typeface="Calibri"/>
              </a:rPr>
              <a:t>guy</a:t>
            </a:r>
            <a:endParaRPr b="0" lang="en-IN" sz="5400" spc="-1" strike="noStrike">
              <a:latin typeface="Arial"/>
            </a:endParaRPr>
          </a:p>
        </p:txBody>
      </p:sp>
      <p:sp>
        <p:nvSpPr>
          <p:cNvPr id="119" name="CustomShape 6"/>
          <p:cNvSpPr/>
          <p:nvPr/>
        </p:nvSpPr>
        <p:spPr>
          <a:xfrm>
            <a:off x="3044880" y="332640"/>
            <a:ext cx="1817640" cy="914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/>
          <a:p>
            <a:pPr algn="ctr">
              <a:lnSpc>
                <a:spcPct val="100000"/>
              </a:lnSpc>
            </a:pPr>
            <a:r>
              <a:rPr b="1" lang="en-IN" sz="5400" spc="-1" strike="noStrike">
                <a:solidFill>
                  <a:srgbClr val="cf2e2b"/>
                </a:solidFill>
                <a:latin typeface="Calibri"/>
              </a:rPr>
              <a:t>lady</a:t>
            </a:r>
            <a:endParaRPr b="0" lang="en-IN" sz="5400" spc="-1" strike="noStrike">
              <a:latin typeface="Arial"/>
            </a:endParaRPr>
          </a:p>
        </p:txBody>
      </p:sp>
      <p:sp>
        <p:nvSpPr>
          <p:cNvPr id="120" name="CustomShape 7"/>
          <p:cNvSpPr/>
          <p:nvPr/>
        </p:nvSpPr>
        <p:spPr>
          <a:xfrm flipV="1">
            <a:off x="2843640" y="3140640"/>
            <a:ext cx="2736000" cy="791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1" name="CustomShape 8"/>
          <p:cNvSpPr/>
          <p:nvPr/>
        </p:nvSpPr>
        <p:spPr>
          <a:xfrm flipV="1">
            <a:off x="2843640" y="-2043360"/>
            <a:ext cx="791640" cy="3384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2" name="Line 9"/>
          <p:cNvSpPr/>
          <p:nvPr/>
        </p:nvSpPr>
        <p:spPr>
          <a:xfrm flipV="1">
            <a:off x="2843640" y="1772640"/>
            <a:ext cx="3384360" cy="2952360"/>
          </a:xfrm>
          <a:prstGeom prst="line">
            <a:avLst/>
          </a:prstGeom>
          <a:ln w="38160">
            <a:solidFill>
              <a:schemeClr val="tx1"/>
            </a:solidFill>
            <a:custDash>
              <a:ds d="300000" sp="100000"/>
            </a:custDash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timing>
    <p:tnLst>
      <p:par>
        <p:cTn id="29" dur="indefinite" restart="never" nodeType="tmRoot">
          <p:childTnLst>
            <p:seq>
              <p:cTn id="3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3" name="Table 1"/>
          <p:cNvGraphicFramePr/>
          <p:nvPr/>
        </p:nvGraphicFramePr>
        <p:xfrm>
          <a:off x="5508000" y="260640"/>
          <a:ext cx="3564000" cy="2936160"/>
        </p:xfrm>
        <a:graphic>
          <a:graphicData uri="http://schemas.openxmlformats.org/drawingml/2006/table">
            <a:tbl>
              <a:tblPr/>
              <a:tblGrid>
                <a:gridCol w="3564000"/>
              </a:tblGrid>
              <a:tr h="574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28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DIRECTION</a:t>
                      </a:r>
                      <a:endParaRPr b="0" lang="en-IN" sz="2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f81bd"/>
                    </a:solidFill>
                  </a:tcPr>
                </a:tc>
              </a:tr>
              <a:tr h="54792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2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i</a:t>
                      </a:r>
                      <a:endParaRPr b="0" lang="en-IN" sz="2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</a:tr>
              <a:tr h="56088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2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j</a:t>
                      </a:r>
                      <a:endParaRPr b="0" lang="en-IN" sz="2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</a:tr>
              <a:tr h="57420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2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k</a:t>
                      </a:r>
                      <a:endParaRPr b="0" lang="en-IN" sz="2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</a:tr>
              <a:tr h="54792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2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l</a:t>
                      </a:r>
                      <a:endParaRPr b="0" lang="en-IN" sz="2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</a:tr>
            </a:tbl>
          </a:graphicData>
        </a:graphic>
      </p:graphicFrame>
      <p:sp>
        <p:nvSpPr>
          <p:cNvPr id="124" name="CustomShape 2"/>
          <p:cNvSpPr/>
          <p:nvPr/>
        </p:nvSpPr>
        <p:spPr>
          <a:xfrm>
            <a:off x="4212000" y="3285000"/>
            <a:ext cx="4932000" cy="3443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 indent="-216000">
              <a:lnSpc>
                <a:spcPct val="100000"/>
              </a:lnSpc>
              <a:buClr>
                <a:srgbClr val="cf2e2b"/>
              </a:buClr>
              <a:buFont typeface="Arial"/>
              <a:buChar char="•"/>
            </a:pPr>
            <a:r>
              <a:rPr b="1" lang="en-IN" sz="4400" spc="-1" strike="noStrike">
                <a:solidFill>
                  <a:srgbClr val="cf2e2b"/>
                </a:solidFill>
                <a:latin typeface="Calibri"/>
              </a:rPr>
              <a:t>Each sentence can be represented as ai+bj+ck+…</a:t>
            </a:r>
            <a:endParaRPr b="0" lang="en-IN" sz="4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4400" spc="-1" strike="noStrike">
              <a:latin typeface="Arial"/>
            </a:endParaRPr>
          </a:p>
        </p:txBody>
      </p:sp>
      <p:graphicFrame>
        <p:nvGraphicFramePr>
          <p:cNvPr id="125" name="Table 3"/>
          <p:cNvGraphicFramePr/>
          <p:nvPr/>
        </p:nvGraphicFramePr>
        <p:xfrm>
          <a:off x="360000" y="260640"/>
          <a:ext cx="5327640" cy="2907360"/>
        </p:xfrm>
        <a:graphic>
          <a:graphicData uri="http://schemas.openxmlformats.org/drawingml/2006/table">
            <a:tbl>
              <a:tblPr/>
              <a:tblGrid>
                <a:gridCol w="2664000"/>
                <a:gridCol w="2664000"/>
              </a:tblGrid>
              <a:tr h="56592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32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WORD</a:t>
                      </a:r>
                      <a:endParaRPr b="0" lang="en-IN" sz="32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32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TFIDF</a:t>
                      </a:r>
                      <a:endParaRPr b="0" lang="en-IN" sz="32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f81bd"/>
                    </a:solidFill>
                  </a:tcPr>
                </a:tc>
              </a:tr>
              <a:tr h="56592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32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BOY</a:t>
                      </a:r>
                      <a:endParaRPr b="0" lang="en-IN" sz="32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32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a=0.0150</a:t>
                      </a:r>
                      <a:endParaRPr b="0" lang="en-IN" sz="32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</a:tr>
              <a:tr h="56592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32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GIRL</a:t>
                      </a:r>
                      <a:endParaRPr b="0" lang="en-IN" sz="32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32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b=0.0234</a:t>
                      </a:r>
                      <a:endParaRPr b="0" lang="en-IN" sz="32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</a:tr>
              <a:tr h="56592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32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GUY</a:t>
                      </a:r>
                      <a:endParaRPr b="0" lang="en-IN" sz="32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32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c=0.0456</a:t>
                      </a:r>
                      <a:endParaRPr b="0" lang="en-IN" sz="32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</a:tr>
              <a:tr h="56592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32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LADY</a:t>
                      </a:r>
                      <a:endParaRPr b="0" lang="en-IN" sz="32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32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d=0.0352</a:t>
                      </a:r>
                      <a:endParaRPr b="0" lang="en-IN" sz="32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</a:tr>
            </a:tbl>
          </a:graphicData>
        </a:graphic>
      </p:graphicFrame>
      <p:grpSp>
        <p:nvGrpSpPr>
          <p:cNvPr id="126" name="Group 4"/>
          <p:cNvGrpSpPr/>
          <p:nvPr/>
        </p:nvGrpSpPr>
        <p:grpSpPr>
          <a:xfrm>
            <a:off x="184320" y="3168000"/>
            <a:ext cx="3847680" cy="3744360"/>
            <a:chOff x="184320" y="3168000"/>
            <a:chExt cx="3847680" cy="3744360"/>
          </a:xfrm>
        </p:grpSpPr>
        <p:sp>
          <p:nvSpPr>
            <p:cNvPr id="127" name="CustomShape 5"/>
            <p:cNvSpPr/>
            <p:nvPr/>
          </p:nvSpPr>
          <p:spPr>
            <a:xfrm>
              <a:off x="646560" y="6488280"/>
              <a:ext cx="228096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57240">
              <a:solidFill>
                <a:schemeClr val="tx1"/>
              </a:solidFill>
              <a:round/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28" name="CustomShape 6"/>
            <p:cNvSpPr/>
            <p:nvPr/>
          </p:nvSpPr>
          <p:spPr>
            <a:xfrm>
              <a:off x="3072240" y="5998320"/>
              <a:ext cx="907920" cy="9140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/>
            <a:p>
              <a:pPr algn="ctr">
                <a:lnSpc>
                  <a:spcPct val="100000"/>
                </a:lnSpc>
              </a:pPr>
              <a:r>
                <a:rPr b="1" lang="en-IN" sz="5400" spc="-1" strike="noStrike">
                  <a:solidFill>
                    <a:srgbClr val="cf2e2b"/>
                  </a:solidFill>
                  <a:latin typeface="Calibri"/>
                </a:rPr>
                <a:t>dl</a:t>
              </a:r>
              <a:endParaRPr b="0" lang="en-IN" sz="5400" spc="-1" strike="noStrike">
                <a:latin typeface="Arial"/>
              </a:endParaRPr>
            </a:p>
          </p:txBody>
        </p:sp>
        <p:sp>
          <p:nvSpPr>
            <p:cNvPr id="129" name="CustomShape 7"/>
            <p:cNvSpPr/>
            <p:nvPr/>
          </p:nvSpPr>
          <p:spPr>
            <a:xfrm>
              <a:off x="184320" y="4202280"/>
              <a:ext cx="880560" cy="9140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/>
            <a:p>
              <a:pPr algn="ctr">
                <a:lnSpc>
                  <a:spcPct val="100000"/>
                </a:lnSpc>
              </a:pPr>
              <a:r>
                <a:rPr b="1" lang="en-IN" sz="5400" spc="-1" strike="noStrike">
                  <a:solidFill>
                    <a:srgbClr val="cf2e2b"/>
                  </a:solidFill>
                  <a:latin typeface="Calibri"/>
                </a:rPr>
                <a:t>ai</a:t>
              </a:r>
              <a:endParaRPr b="0" lang="en-IN" sz="5400" spc="-1" strike="noStrike">
                <a:latin typeface="Arial"/>
              </a:endParaRPr>
            </a:p>
          </p:txBody>
        </p:sp>
        <p:sp>
          <p:nvSpPr>
            <p:cNvPr id="130" name="CustomShape 8"/>
            <p:cNvSpPr/>
            <p:nvPr/>
          </p:nvSpPr>
          <p:spPr>
            <a:xfrm flipV="1">
              <a:off x="646560" y="3331440"/>
              <a:ext cx="360" cy="15782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57240">
              <a:solidFill>
                <a:schemeClr val="tx1"/>
              </a:solidFill>
              <a:round/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31" name="CustomShape 9"/>
            <p:cNvSpPr/>
            <p:nvPr/>
          </p:nvSpPr>
          <p:spPr>
            <a:xfrm>
              <a:off x="2986920" y="5236200"/>
              <a:ext cx="1045080" cy="9140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/>
            <a:p>
              <a:pPr algn="ctr">
                <a:lnSpc>
                  <a:spcPct val="100000"/>
                </a:lnSpc>
              </a:pPr>
              <a:r>
                <a:rPr b="1" lang="en-IN" sz="5400" spc="-1" strike="noStrike">
                  <a:solidFill>
                    <a:srgbClr val="cf2e2b"/>
                  </a:solidFill>
                  <a:latin typeface="Calibri"/>
                </a:rPr>
                <a:t>ck</a:t>
              </a:r>
              <a:endParaRPr b="0" lang="en-IN" sz="5400" spc="-1" strike="noStrike">
                <a:latin typeface="Arial"/>
              </a:endParaRPr>
            </a:p>
          </p:txBody>
        </p:sp>
        <p:sp>
          <p:nvSpPr>
            <p:cNvPr id="132" name="CustomShape 10"/>
            <p:cNvSpPr/>
            <p:nvPr/>
          </p:nvSpPr>
          <p:spPr>
            <a:xfrm>
              <a:off x="1143000" y="3168000"/>
              <a:ext cx="907920" cy="9140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/>
            <a:p>
              <a:pPr algn="ctr">
                <a:lnSpc>
                  <a:spcPct val="100000"/>
                </a:lnSpc>
              </a:pPr>
              <a:r>
                <a:rPr b="1" lang="en-IN" sz="5400" spc="-1" strike="noStrike">
                  <a:solidFill>
                    <a:srgbClr val="cf2e2b"/>
                  </a:solidFill>
                  <a:latin typeface="Calibri"/>
                </a:rPr>
                <a:t>bj</a:t>
              </a:r>
              <a:endParaRPr b="0" lang="en-IN" sz="5400" spc="-1" strike="noStrike">
                <a:latin typeface="Arial"/>
              </a:endParaRPr>
            </a:p>
          </p:txBody>
        </p:sp>
        <p:sp>
          <p:nvSpPr>
            <p:cNvPr id="133" name="CustomShape 11"/>
            <p:cNvSpPr/>
            <p:nvPr/>
          </p:nvSpPr>
          <p:spPr>
            <a:xfrm flipV="1">
              <a:off x="646560" y="5291280"/>
              <a:ext cx="2342520" cy="5983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57240">
              <a:solidFill>
                <a:schemeClr val="tx1"/>
              </a:solidFill>
              <a:round/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34" name="CustomShape 12"/>
            <p:cNvSpPr/>
            <p:nvPr/>
          </p:nvSpPr>
          <p:spPr>
            <a:xfrm flipV="1">
              <a:off x="646560" y="1371600"/>
              <a:ext cx="677880" cy="25578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57240">
              <a:solidFill>
                <a:schemeClr val="tx1"/>
              </a:solidFill>
              <a:round/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35" name="Line 13"/>
            <p:cNvSpPr/>
            <p:nvPr/>
          </p:nvSpPr>
          <p:spPr>
            <a:xfrm flipV="1">
              <a:off x="646560" y="4256280"/>
              <a:ext cx="2898000" cy="2232000"/>
            </a:xfrm>
            <a:prstGeom prst="line">
              <a:avLst/>
            </a:prstGeom>
            <a:ln w="38160">
              <a:solidFill>
                <a:schemeClr val="tx1"/>
              </a:solidFill>
              <a:custDash>
                <a:ds d="300000" sp="100000"/>
              </a:custDash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</p:spTree>
  </p:cSld>
  <p:timing>
    <p:tnLst>
      <p:par>
        <p:cTn id="31" dur="indefinite" restart="never" nodeType="tmRoot">
          <p:childTnLst>
            <p:seq>
              <p:cTn id="3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CustomShape 1"/>
          <p:cNvSpPr/>
          <p:nvPr/>
        </p:nvSpPr>
        <p:spPr>
          <a:xfrm>
            <a:off x="0" y="117720"/>
            <a:ext cx="9143640" cy="2560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>
              <a:lnSpc>
                <a:spcPct val="100000"/>
              </a:lnSpc>
            </a:pPr>
            <a:r>
              <a:rPr b="1" lang="en-IN" sz="5400" spc="-1" strike="noStrike">
                <a:solidFill>
                  <a:srgbClr val="cf2e2b"/>
                </a:solidFill>
                <a:latin typeface="Calibri"/>
              </a:rPr>
              <a:t>COSINE SIMILARITY is calculated by formula:</a:t>
            </a:r>
            <a:endParaRPr b="0" lang="en-IN" sz="5400" spc="-1" strike="noStrike">
              <a:latin typeface="Arial"/>
            </a:endParaRPr>
          </a:p>
          <a:p>
            <a:pPr marL="457200">
              <a:lnSpc>
                <a:spcPct val="100000"/>
              </a:lnSpc>
            </a:pPr>
            <a:endParaRPr b="0" lang="en-IN" sz="5400" spc="-1" strike="noStrike">
              <a:latin typeface="Arial"/>
            </a:endParaRPr>
          </a:p>
        </p:txBody>
      </p:sp>
      <p:pic>
        <p:nvPicPr>
          <p:cNvPr id="137" name="Picture 2" descr=""/>
          <p:cNvPicPr/>
          <p:nvPr/>
        </p:nvPicPr>
        <p:blipFill>
          <a:blip r:embed="rId1"/>
          <a:stretch/>
        </p:blipFill>
        <p:spPr>
          <a:xfrm>
            <a:off x="0" y="2030040"/>
            <a:ext cx="5209920" cy="1542600"/>
          </a:xfrm>
          <a:prstGeom prst="rect">
            <a:avLst/>
          </a:prstGeom>
          <a:ln>
            <a:noFill/>
          </a:ln>
        </p:spPr>
      </p:pic>
      <p:sp>
        <p:nvSpPr>
          <p:cNvPr id="138" name="CustomShape 2"/>
          <p:cNvSpPr/>
          <p:nvPr/>
        </p:nvSpPr>
        <p:spPr>
          <a:xfrm>
            <a:off x="14760" y="3213000"/>
            <a:ext cx="9741240" cy="4570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>
              <a:lnSpc>
                <a:spcPct val="100000"/>
              </a:lnSpc>
            </a:pPr>
            <a:r>
              <a:rPr b="1" lang="en-IN" sz="4800" spc="-1" strike="noStrike">
                <a:solidFill>
                  <a:srgbClr val="cf2e2b"/>
                </a:solidFill>
                <a:latin typeface="Calibri"/>
              </a:rPr>
              <a:t>Where,</a:t>
            </a:r>
            <a:endParaRPr b="0" lang="en-IN" sz="4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IN" sz="4800" spc="-1" strike="noStrike">
                <a:solidFill>
                  <a:srgbClr val="cf2e2b"/>
                </a:solidFill>
                <a:latin typeface="Calibri"/>
              </a:rPr>
              <a:t> </a:t>
            </a:r>
            <a:r>
              <a:rPr b="1" lang="en-IN" sz="4800" spc="-1" strike="noStrike">
                <a:solidFill>
                  <a:srgbClr val="cf2e2b"/>
                </a:solidFill>
                <a:latin typeface="Calibri"/>
              </a:rPr>
              <a:t>x=(ai+bj+ck+…)=student answer</a:t>
            </a:r>
            <a:endParaRPr b="0" lang="en-IN" sz="4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IN" sz="4800" spc="-1" strike="noStrike">
                <a:solidFill>
                  <a:srgbClr val="cf2e2b"/>
                </a:solidFill>
                <a:latin typeface="Calibri"/>
              </a:rPr>
              <a:t> </a:t>
            </a:r>
            <a:r>
              <a:rPr b="1" lang="en-IN" sz="4800" spc="-1" strike="noStrike">
                <a:solidFill>
                  <a:srgbClr val="cf2e2b"/>
                </a:solidFill>
                <a:latin typeface="Calibri"/>
              </a:rPr>
              <a:t>y=(di+ej+fk+…) </a:t>
            </a:r>
            <a:endParaRPr b="0" lang="en-IN" sz="4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IN" sz="4800" spc="-1" strike="noStrike">
                <a:solidFill>
                  <a:srgbClr val="cf2e2b"/>
                </a:solidFill>
                <a:latin typeface="Calibri"/>
              </a:rPr>
              <a:t>   </a:t>
            </a:r>
            <a:r>
              <a:rPr b="1" lang="en-IN" sz="4800" spc="-1" strike="noStrike">
                <a:solidFill>
                  <a:srgbClr val="cf2e2b"/>
                </a:solidFill>
                <a:latin typeface="Calibri"/>
              </a:rPr>
              <a:t>=one ans from ans bank</a:t>
            </a:r>
            <a:endParaRPr b="0" lang="en-IN" sz="4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IN" sz="5400" spc="-1" strike="noStrike">
                <a:solidFill>
                  <a:srgbClr val="cf2e2b"/>
                </a:solidFill>
                <a:latin typeface="Calibri"/>
              </a:rPr>
              <a:t>	</a:t>
            </a:r>
            <a:endParaRPr b="0" lang="en-IN" sz="5400" spc="-1" strike="noStrike">
              <a:latin typeface="Arial"/>
            </a:endParaRPr>
          </a:p>
        </p:txBody>
      </p:sp>
      <p:sp>
        <p:nvSpPr>
          <p:cNvPr id="139" name="CustomShape 3"/>
          <p:cNvSpPr/>
          <p:nvPr/>
        </p:nvSpPr>
        <p:spPr>
          <a:xfrm>
            <a:off x="6264360" y="3753000"/>
            <a:ext cx="20880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0" name="CustomShape 4"/>
          <p:cNvSpPr/>
          <p:nvPr/>
        </p:nvSpPr>
        <p:spPr>
          <a:xfrm flipV="1">
            <a:off x="6264360" y="728280"/>
            <a:ext cx="1583640" cy="1511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1" name="CustomShape 5"/>
          <p:cNvSpPr/>
          <p:nvPr/>
        </p:nvSpPr>
        <p:spPr>
          <a:xfrm>
            <a:off x="7776360" y="1736640"/>
            <a:ext cx="28764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3600" spc="-1" strike="noStrike">
                <a:solidFill>
                  <a:srgbClr val="000000"/>
                </a:solidFill>
                <a:latin typeface="Calibri"/>
              </a:rPr>
              <a:t>x</a:t>
            </a:r>
            <a:endParaRPr b="0" lang="en-IN" sz="3600" spc="-1" strike="noStrike">
              <a:latin typeface="Arial"/>
            </a:endParaRPr>
          </a:p>
        </p:txBody>
      </p:sp>
      <p:sp>
        <p:nvSpPr>
          <p:cNvPr id="142" name="CustomShape 6"/>
          <p:cNvSpPr/>
          <p:nvPr/>
        </p:nvSpPr>
        <p:spPr>
          <a:xfrm>
            <a:off x="8352360" y="3465000"/>
            <a:ext cx="28764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3600" spc="-1" strike="noStrike">
                <a:solidFill>
                  <a:srgbClr val="000000"/>
                </a:solidFill>
                <a:latin typeface="Calibri"/>
              </a:rPr>
              <a:t>y</a:t>
            </a:r>
            <a:endParaRPr b="0" lang="en-IN" sz="3600" spc="-1" strike="noStrike">
              <a:latin typeface="Arial"/>
            </a:endParaRPr>
          </a:p>
        </p:txBody>
      </p:sp>
    </p:spTree>
  </p:cSld>
  <p:timing>
    <p:tnLst>
      <p:par>
        <p:cTn id="33" dur="indefinite" restart="never" nodeType="tmRoot">
          <p:childTnLst>
            <p:seq>
              <p:cTn id="3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CustomShape 1"/>
          <p:cNvSpPr/>
          <p:nvPr/>
        </p:nvSpPr>
        <p:spPr>
          <a:xfrm>
            <a:off x="44280" y="3109320"/>
            <a:ext cx="8883720" cy="3442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 indent="-216000">
              <a:lnSpc>
                <a:spcPct val="100000"/>
              </a:lnSpc>
              <a:buClr>
                <a:srgbClr val="cf2e2b"/>
              </a:buClr>
              <a:buFont typeface="Arial"/>
              <a:buChar char="•"/>
            </a:pPr>
            <a:r>
              <a:rPr b="1" lang="en-IN" sz="4400" spc="-1" strike="noStrike">
                <a:solidFill>
                  <a:srgbClr val="cf2e2b"/>
                </a:solidFill>
                <a:latin typeface="Calibri"/>
              </a:rPr>
              <a:t>If both words are the </a:t>
            </a:r>
            <a:r>
              <a:rPr b="1" lang="en-IN" sz="4400" spc="-1" strike="noStrike">
                <a:solidFill>
                  <a:srgbClr val="002060"/>
                </a:solidFill>
                <a:latin typeface="Calibri"/>
              </a:rPr>
              <a:t>EXACT SAME.</a:t>
            </a:r>
            <a:endParaRPr b="0" lang="en-IN" sz="4400" spc="-1" strike="noStrike">
              <a:latin typeface="Arial"/>
            </a:endParaRPr>
          </a:p>
          <a:p>
            <a:pPr indent="-216000">
              <a:lnSpc>
                <a:spcPct val="100000"/>
              </a:lnSpc>
              <a:buClr>
                <a:srgbClr val="cf2e2b"/>
              </a:buClr>
              <a:buFont typeface="Arial"/>
              <a:buChar char="•"/>
            </a:pPr>
            <a:r>
              <a:rPr b="1" lang="en-IN" sz="4400" spc="-1" strike="noStrike">
                <a:solidFill>
                  <a:srgbClr val="cf2e2b"/>
                </a:solidFill>
                <a:latin typeface="Calibri"/>
              </a:rPr>
              <a:t>If a </a:t>
            </a:r>
            <a:r>
              <a:rPr b="1" lang="en-IN" sz="4400" spc="-1" strike="noStrike">
                <a:solidFill>
                  <a:srgbClr val="002060"/>
                </a:solidFill>
                <a:latin typeface="Calibri"/>
              </a:rPr>
              <a:t>SYNONYM</a:t>
            </a:r>
            <a:r>
              <a:rPr b="1" lang="en-IN" sz="4400" spc="-1" strike="noStrike">
                <a:solidFill>
                  <a:srgbClr val="cf2e2b"/>
                </a:solidFill>
                <a:latin typeface="Calibri"/>
              </a:rPr>
              <a:t> is used in the </a:t>
            </a:r>
            <a:r>
              <a:rPr b="1" lang="en-IN" sz="4400" spc="-1" strike="noStrike">
                <a:solidFill>
                  <a:srgbClr val="002060"/>
                </a:solidFill>
                <a:latin typeface="Calibri"/>
              </a:rPr>
              <a:t>SAME SENSE</a:t>
            </a:r>
            <a:r>
              <a:rPr b="1" lang="en-IN" sz="4400" spc="-1" strike="noStrike">
                <a:solidFill>
                  <a:srgbClr val="cf2e2b"/>
                </a:solidFill>
                <a:latin typeface="Calibri"/>
              </a:rPr>
              <a:t> as the word in correct ans.(POS)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144" name="CustomShape 2"/>
          <p:cNvSpPr/>
          <p:nvPr/>
        </p:nvSpPr>
        <p:spPr>
          <a:xfrm>
            <a:off x="0" y="188640"/>
            <a:ext cx="9143640" cy="3015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>
              <a:lnSpc>
                <a:spcPct val="100000"/>
              </a:lnSpc>
            </a:pPr>
            <a:r>
              <a:rPr b="1" lang="en-IN" sz="4800" spc="-1" strike="noStrike">
                <a:solidFill>
                  <a:srgbClr val="cf2e2b"/>
                </a:solidFill>
                <a:latin typeface="Calibri"/>
              </a:rPr>
              <a:t>While calculating dot product x.y, we consider two words to have same directional vector if:</a:t>
            </a:r>
            <a:endParaRPr b="0" lang="en-IN" sz="4800" spc="-1" strike="noStrike">
              <a:latin typeface="Arial"/>
            </a:endParaRPr>
          </a:p>
        </p:txBody>
      </p:sp>
    </p:spTree>
  </p:cSld>
  <p:timing>
    <p:tnLst>
      <p:par>
        <p:cTn id="35" dur="indefinite" restart="never" nodeType="tmRoot">
          <p:childTnLst>
            <p:seq>
              <p:cTn id="3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CustomShape 1"/>
          <p:cNvSpPr/>
          <p:nvPr/>
        </p:nvSpPr>
        <p:spPr>
          <a:xfrm>
            <a:off x="233640" y="72000"/>
            <a:ext cx="8550360" cy="4205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 algn="ctr">
              <a:lnSpc>
                <a:spcPct val="100000"/>
              </a:lnSpc>
            </a:pPr>
            <a:r>
              <a:rPr b="1" lang="en-IN" sz="5400" spc="-1" strike="noStrike">
                <a:solidFill>
                  <a:srgbClr val="cf2e2b"/>
                </a:solidFill>
                <a:latin typeface="Calibri"/>
              </a:rPr>
              <a:t>Cosine similarity of the student ans is calculated with each answer in the answer bank. </a:t>
            </a:r>
            <a:endParaRPr b="0" lang="en-IN" sz="5400" spc="-1" strike="noStrike">
              <a:latin typeface="Arial"/>
            </a:endParaRPr>
          </a:p>
        </p:txBody>
      </p:sp>
      <p:sp>
        <p:nvSpPr>
          <p:cNvPr id="146" name="CustomShape 2"/>
          <p:cNvSpPr/>
          <p:nvPr/>
        </p:nvSpPr>
        <p:spPr>
          <a:xfrm>
            <a:off x="72000" y="4176000"/>
            <a:ext cx="8820000" cy="2559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 algn="ctr">
              <a:lnSpc>
                <a:spcPct val="100000"/>
              </a:lnSpc>
            </a:pPr>
            <a:r>
              <a:rPr b="1" lang="en-IN" sz="5400" spc="-1" strike="noStrike">
                <a:solidFill>
                  <a:srgbClr val="cf2e2b"/>
                </a:solidFill>
                <a:latin typeface="Calibri"/>
              </a:rPr>
              <a:t>Most appropriate similarity measure is chosen.</a:t>
            </a:r>
            <a:endParaRPr b="0" lang="en-IN" sz="5400" spc="-1" strike="noStrike">
              <a:latin typeface="Arial"/>
            </a:endParaRPr>
          </a:p>
        </p:txBody>
      </p:sp>
    </p:spTree>
  </p:cSld>
  <p:timing>
    <p:tnLst>
      <p:par>
        <p:cTn id="37" dur="indefinite" restart="never" nodeType="tmRoot">
          <p:childTnLst>
            <p:seq>
              <p:cTn id="3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0" name="TextShape 2"/>
          <p:cNvSpPr txBox="1"/>
          <p:nvPr/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>
            <a:noFill/>
          </a:ln>
        </p:spPr>
        <p:txBody>
          <a:bodyPr/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51" name="Picture 4" descr=""/>
          <p:cNvPicPr/>
          <p:nvPr/>
        </p:nvPicPr>
        <p:blipFill>
          <a:blip r:embed="rId1"/>
          <a:stretch/>
        </p:blipFill>
        <p:spPr>
          <a:xfrm>
            <a:off x="0" y="0"/>
            <a:ext cx="9170280" cy="6857640"/>
          </a:xfrm>
          <a:prstGeom prst="rect">
            <a:avLst/>
          </a:prstGeom>
          <a:ln>
            <a:noFill/>
          </a:ln>
        </p:spPr>
      </p:pic>
      <p:sp>
        <p:nvSpPr>
          <p:cNvPr id="52" name="CustomShape 3"/>
          <p:cNvSpPr/>
          <p:nvPr/>
        </p:nvSpPr>
        <p:spPr>
          <a:xfrm>
            <a:off x="647280" y="3861000"/>
            <a:ext cx="8113320" cy="2834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/>
          <a:p>
            <a:pPr algn="ctr">
              <a:lnSpc>
                <a:spcPct val="100000"/>
              </a:lnSpc>
            </a:pPr>
            <a:r>
              <a:rPr b="1" lang="en-IN" sz="6000" spc="-1" strike="noStrike" cap="all">
                <a:solidFill>
                  <a:srgbClr val="5e447c"/>
                </a:solidFill>
                <a:latin typeface="Calibri"/>
              </a:rPr>
              <a:t>No more long </a:t>
            </a:r>
            <a:endParaRPr b="0" lang="en-IN" sz="6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IN" sz="6000" spc="-1" strike="noStrike" cap="all">
                <a:solidFill>
                  <a:srgbClr val="5e447c"/>
                </a:solidFill>
                <a:latin typeface="Calibri"/>
              </a:rPr>
              <a:t>queues </a:t>
            </a:r>
            <a:endParaRPr b="0" lang="en-IN" sz="6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IN" sz="6000" spc="-1" strike="noStrike" cap="all">
                <a:solidFill>
                  <a:srgbClr val="5e447c"/>
                </a:solidFill>
                <a:latin typeface="Calibri"/>
              </a:rPr>
              <a:t>for revaluation</a:t>
            </a:r>
            <a:endParaRPr b="0" lang="en-IN" sz="6000" spc="-1" strike="noStrike">
              <a:latin typeface="Arial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tile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Picture 8" descr=""/>
          <p:cNvPicPr/>
          <p:nvPr/>
        </p:nvPicPr>
        <p:blipFill>
          <a:blip r:embed="rId2"/>
          <a:stretch/>
        </p:blipFill>
        <p:spPr>
          <a:xfrm>
            <a:off x="0" y="0"/>
            <a:ext cx="9143640" cy="6857640"/>
          </a:xfrm>
          <a:prstGeom prst="rect">
            <a:avLst/>
          </a:prstGeom>
          <a:ln>
            <a:noFill/>
          </a:ln>
        </p:spPr>
      </p:pic>
      <p:grpSp>
        <p:nvGrpSpPr>
          <p:cNvPr id="54" name="Group 1"/>
          <p:cNvGrpSpPr/>
          <p:nvPr/>
        </p:nvGrpSpPr>
        <p:grpSpPr>
          <a:xfrm>
            <a:off x="37440" y="-1163160"/>
            <a:ext cx="9826560" cy="8076960"/>
            <a:chOff x="37440" y="-1163160"/>
            <a:chExt cx="9826560" cy="8076960"/>
          </a:xfrm>
        </p:grpSpPr>
        <p:pic>
          <p:nvPicPr>
            <p:cNvPr id="55" name="Picture 2" descr=""/>
            <p:cNvPicPr/>
            <p:nvPr/>
          </p:nvPicPr>
          <p:blipFill>
            <a:blip r:embed="rId3">
              <a:lum contrast="-30000"/>
            </a:blip>
            <a:stretch/>
          </p:blipFill>
          <p:spPr>
            <a:xfrm rot="21202200">
              <a:off x="334800" y="928440"/>
              <a:ext cx="7329960" cy="55807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6" name="Picture 4" descr=""/>
            <p:cNvPicPr/>
            <p:nvPr/>
          </p:nvPicPr>
          <p:blipFill>
            <a:blip r:embed="rId4"/>
            <a:srcRect l="0" t="17934" r="4328" b="18675"/>
            <a:stretch/>
          </p:blipFill>
          <p:spPr>
            <a:xfrm>
              <a:off x="64440" y="1112760"/>
              <a:ext cx="7980840" cy="5117760"/>
            </a:xfrm>
            <a:prstGeom prst="rect">
              <a:avLst/>
            </a:prstGeom>
            <a:ln>
              <a:noFill/>
            </a:ln>
          </p:spPr>
        </p:pic>
        <p:sp>
          <p:nvSpPr>
            <p:cNvPr id="57" name="CustomShape 2"/>
            <p:cNvSpPr/>
            <p:nvPr/>
          </p:nvSpPr>
          <p:spPr>
            <a:xfrm rot="21494400">
              <a:off x="311400" y="3179160"/>
              <a:ext cx="6109560" cy="21927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/>
            <a:p>
              <a:pPr>
                <a:lnSpc>
                  <a:spcPct val="100000"/>
                </a:lnSpc>
              </a:pPr>
              <a:r>
                <a:rPr b="1" lang="en-IN" sz="13800" spc="-1" strike="noStrike">
                  <a:solidFill>
                    <a:srgbClr val="7030a0"/>
                  </a:solidFill>
                  <a:latin typeface="Brush Script MT"/>
                </a:rPr>
                <a:t>Check</a:t>
              </a:r>
              <a:endParaRPr b="0" lang="en-IN" sz="13800" spc="-1" strike="noStrike">
                <a:latin typeface="Arial"/>
              </a:endParaRPr>
            </a:p>
          </p:txBody>
        </p:sp>
        <p:pic>
          <p:nvPicPr>
            <p:cNvPr id="58" name="Picture 2" descr=""/>
            <p:cNvPicPr/>
            <p:nvPr/>
          </p:nvPicPr>
          <p:blipFill>
            <a:blip r:embed="rId5"/>
            <a:stretch/>
          </p:blipFill>
          <p:spPr>
            <a:xfrm rot="21466800">
              <a:off x="4168800" y="-1056600"/>
              <a:ext cx="5592240" cy="5413320"/>
            </a:xfrm>
            <a:prstGeom prst="rect">
              <a:avLst/>
            </a:prstGeom>
            <a:ln>
              <a:noFill/>
            </a:ln>
          </p:spPr>
        </p:pic>
        <p:sp>
          <p:nvSpPr>
            <p:cNvPr id="59" name="CustomShape 3"/>
            <p:cNvSpPr/>
            <p:nvPr/>
          </p:nvSpPr>
          <p:spPr>
            <a:xfrm rot="21387000">
              <a:off x="2324880" y="1390680"/>
              <a:ext cx="5757120" cy="26215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/>
            <a:p>
              <a:pPr algn="ctr">
                <a:lnSpc>
                  <a:spcPct val="100000"/>
                </a:lnSpc>
              </a:pPr>
              <a:r>
                <a:rPr b="1" lang="en-IN" sz="16600" spc="-1" strike="noStrike">
                  <a:solidFill>
                    <a:srgbClr val="7030a0"/>
                  </a:solidFill>
                  <a:latin typeface="Brush Script MT"/>
                </a:rPr>
                <a:t>Real</a:t>
              </a:r>
              <a:endParaRPr b="0" lang="en-IN" sz="16600" spc="-1" strike="noStrike">
                <a:latin typeface="Arial"/>
              </a:endParaRPr>
            </a:p>
          </p:txBody>
        </p:sp>
      </p:grpSp>
      <p:sp>
        <p:nvSpPr>
          <p:cNvPr id="60" name="CustomShape 4"/>
          <p:cNvSpPr/>
          <p:nvPr/>
        </p:nvSpPr>
        <p:spPr>
          <a:xfrm>
            <a:off x="155520" y="-144360"/>
            <a:ext cx="304560" cy="30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1" name="CustomShape 5"/>
          <p:cNvSpPr/>
          <p:nvPr/>
        </p:nvSpPr>
        <p:spPr>
          <a:xfrm>
            <a:off x="155520" y="-144360"/>
            <a:ext cx="304560" cy="30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Picture 4" descr=""/>
          <p:cNvPicPr/>
          <p:nvPr/>
        </p:nvPicPr>
        <p:blipFill>
          <a:blip r:embed="rId1">
            <a:lum bright="30000"/>
          </a:blip>
          <a:srcRect l="5962" t="20089" r="15822" b="0"/>
          <a:stretch/>
        </p:blipFill>
        <p:spPr>
          <a:xfrm>
            <a:off x="0" y="-27360"/>
            <a:ext cx="9177120" cy="5373000"/>
          </a:xfrm>
          <a:prstGeom prst="rect">
            <a:avLst/>
          </a:prstGeom>
          <a:ln>
            <a:noFill/>
          </a:ln>
        </p:spPr>
      </p:pic>
      <p:sp>
        <p:nvSpPr>
          <p:cNvPr id="63" name="TextShape 1"/>
          <p:cNvSpPr txBox="1"/>
          <p:nvPr/>
        </p:nvSpPr>
        <p:spPr>
          <a:xfrm>
            <a:off x="4500000" y="4941000"/>
            <a:ext cx="4643640" cy="14842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</a:rPr>
              <a:t>No more revaluation required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</a:rPr>
              <a:t>Be rest assured that checking is uniform and correctly done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64" name="Picture 5" descr=""/>
          <p:cNvPicPr/>
          <p:nvPr/>
        </p:nvPicPr>
        <p:blipFill>
          <a:blip r:embed="rId2">
            <a:lum bright="10000"/>
          </a:blip>
          <a:srcRect l="5962" t="20089" r="15822" b="40282"/>
          <a:stretch/>
        </p:blipFill>
        <p:spPr>
          <a:xfrm>
            <a:off x="3240" y="-27360"/>
            <a:ext cx="9177120" cy="2664000"/>
          </a:xfrm>
          <a:prstGeom prst="rect">
            <a:avLst/>
          </a:prstGeom>
          <a:ln>
            <a:noFill/>
          </a:ln>
        </p:spPr>
      </p:pic>
      <p:sp>
        <p:nvSpPr>
          <p:cNvPr id="65" name="CustomShape 2"/>
          <p:cNvSpPr/>
          <p:nvPr/>
        </p:nvSpPr>
        <p:spPr>
          <a:xfrm>
            <a:off x="0" y="2637000"/>
            <a:ext cx="5003640" cy="3899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indent="-216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1" lang="en-IN" sz="2500" spc="-1" strike="noStrike">
                <a:solidFill>
                  <a:srgbClr val="000000"/>
                </a:solidFill>
                <a:latin typeface="Arial Black"/>
              </a:rPr>
              <a:t>To provide an automated subjective answer evaluation system.</a:t>
            </a:r>
            <a:endParaRPr b="0" lang="en-IN" sz="2500" spc="-1" strike="noStrike">
              <a:latin typeface="Arial"/>
            </a:endParaRPr>
          </a:p>
          <a:p>
            <a:pPr indent="-216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1" lang="en-IN" sz="2500" spc="-1" strike="noStrike">
                <a:solidFill>
                  <a:srgbClr val="000000"/>
                </a:solidFill>
                <a:latin typeface="Arial Black"/>
              </a:rPr>
              <a:t>Unbiased and uniform</a:t>
            </a:r>
            <a:endParaRPr b="0" lang="en-IN" sz="2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IN" sz="2500" spc="-1" strike="noStrike">
                <a:solidFill>
                  <a:srgbClr val="000000"/>
                </a:solidFill>
                <a:latin typeface="Arial Black"/>
              </a:rPr>
              <a:t> </a:t>
            </a:r>
            <a:r>
              <a:rPr b="1" lang="en-IN" sz="2500" spc="-1" strike="noStrike">
                <a:solidFill>
                  <a:srgbClr val="000000"/>
                </a:solidFill>
                <a:latin typeface="Arial Black"/>
              </a:rPr>
              <a:t>for all students.</a:t>
            </a:r>
            <a:endParaRPr b="0" lang="en-IN" sz="2500" spc="-1" strike="noStrike">
              <a:latin typeface="Arial"/>
            </a:endParaRPr>
          </a:p>
          <a:p>
            <a:pPr indent="-216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1" lang="en-IN" sz="2500" spc="-1" strike="noStrike">
                <a:solidFill>
                  <a:srgbClr val="000000"/>
                </a:solidFill>
                <a:latin typeface="Arial Black"/>
              </a:rPr>
              <a:t>Purely based on content,</a:t>
            </a:r>
            <a:endParaRPr b="0" lang="en-IN" sz="2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IN" sz="2500" spc="-1" strike="noStrike">
                <a:solidFill>
                  <a:srgbClr val="000000"/>
                </a:solidFill>
                <a:latin typeface="Arial Black"/>
              </a:rPr>
              <a:t>not affected by different types of evaluators-strictness, mood, circumstances</a:t>
            </a:r>
            <a:endParaRPr b="0" lang="en-IN" sz="2500" spc="-1" strike="noStrike">
              <a:latin typeface="Arial"/>
            </a:endParaRPr>
          </a:p>
        </p:txBody>
      </p:sp>
    </p:spTree>
  </p:cSld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"/>
          <p:cNvPicPr/>
          <p:nvPr/>
        </p:nvPicPr>
        <p:blipFill>
          <a:blip r:embed="rId1"/>
          <a:srcRect l="0" t="0" r="9883" b="0"/>
          <a:stretch/>
        </p:blipFill>
        <p:spPr>
          <a:xfrm>
            <a:off x="2339640" y="404640"/>
            <a:ext cx="6768360" cy="6433560"/>
          </a:xfrm>
          <a:prstGeom prst="rect">
            <a:avLst/>
          </a:prstGeom>
          <a:ln>
            <a:noFill/>
          </a:ln>
        </p:spPr>
      </p:pic>
      <p:sp>
        <p:nvSpPr>
          <p:cNvPr id="67" name="CustomShape 1"/>
          <p:cNvSpPr/>
          <p:nvPr/>
        </p:nvSpPr>
        <p:spPr>
          <a:xfrm>
            <a:off x="0" y="548640"/>
            <a:ext cx="5579640" cy="5454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 algn="ctr">
              <a:lnSpc>
                <a:spcPct val="100000"/>
              </a:lnSpc>
            </a:pPr>
            <a:r>
              <a:rPr b="1" lang="en-IN" sz="8800" spc="-1" strike="noStrike" cap="all">
                <a:solidFill>
                  <a:srgbClr val="7b34d2"/>
                </a:solidFill>
                <a:latin typeface="Calibri"/>
              </a:rPr>
              <a:t>So how does </a:t>
            </a:r>
            <a:endParaRPr b="0" lang="en-IN" sz="8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IN" sz="8800" spc="-1" strike="noStrike" cap="all">
                <a:solidFill>
                  <a:srgbClr val="7b34d2"/>
                </a:solidFill>
                <a:latin typeface="Calibri"/>
              </a:rPr>
              <a:t>this work?</a:t>
            </a:r>
            <a:endParaRPr b="0" lang="en-IN" sz="8800" spc="-1" strike="noStrike">
              <a:latin typeface="Arial"/>
            </a:endParaRPr>
          </a:p>
        </p:txBody>
      </p:sp>
    </p:spTree>
  </p:cSld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CustomShape 1"/>
          <p:cNvSpPr/>
          <p:nvPr/>
        </p:nvSpPr>
        <p:spPr>
          <a:xfrm>
            <a:off x="1416600" y="404640"/>
            <a:ext cx="6014880" cy="914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/>
          <a:p>
            <a:pPr algn="ctr">
              <a:lnSpc>
                <a:spcPct val="100000"/>
              </a:lnSpc>
            </a:pPr>
            <a:r>
              <a:rPr b="1" lang="en-IN" sz="5400" spc="-1" strike="noStrike" cap="all">
                <a:solidFill>
                  <a:srgbClr val="7b34d2"/>
                </a:solidFill>
                <a:latin typeface="Calibri"/>
              </a:rPr>
              <a:t>Key concepts</a:t>
            </a:r>
            <a:endParaRPr b="0" lang="en-IN" sz="5400" spc="-1" strike="noStrike">
              <a:latin typeface="Arial"/>
            </a:endParaRPr>
          </a:p>
        </p:txBody>
      </p:sp>
      <p:sp>
        <p:nvSpPr>
          <p:cNvPr id="69" name="CustomShape 2"/>
          <p:cNvSpPr/>
          <p:nvPr/>
        </p:nvSpPr>
        <p:spPr>
          <a:xfrm>
            <a:off x="155520" y="-144360"/>
            <a:ext cx="304560" cy="30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70" name="Group 3"/>
          <p:cNvGrpSpPr/>
          <p:nvPr/>
        </p:nvGrpSpPr>
        <p:grpSpPr>
          <a:xfrm>
            <a:off x="755640" y="2565000"/>
            <a:ext cx="3744000" cy="3312000"/>
            <a:chOff x="755640" y="2565000"/>
            <a:chExt cx="3744000" cy="3312000"/>
          </a:xfrm>
        </p:grpSpPr>
        <p:pic>
          <p:nvPicPr>
            <p:cNvPr id="71" name="Picture 2" descr=""/>
            <p:cNvPicPr/>
            <p:nvPr/>
          </p:nvPicPr>
          <p:blipFill>
            <a:blip r:embed="rId1"/>
            <a:stretch/>
          </p:blipFill>
          <p:spPr>
            <a:xfrm>
              <a:off x="755640" y="2565000"/>
              <a:ext cx="3744000" cy="3312000"/>
            </a:xfrm>
            <a:prstGeom prst="rect">
              <a:avLst/>
            </a:prstGeom>
            <a:ln>
              <a:noFill/>
            </a:ln>
          </p:spPr>
        </p:pic>
        <p:sp>
          <p:nvSpPr>
            <p:cNvPr id="72" name="CustomShape 4"/>
            <p:cNvSpPr/>
            <p:nvPr/>
          </p:nvSpPr>
          <p:spPr>
            <a:xfrm rot="20997000">
              <a:off x="1388160" y="3093120"/>
              <a:ext cx="2026440" cy="647640"/>
            </a:xfrm>
            <a:prstGeom prst="rect">
              <a:avLst/>
            </a:prstGeom>
            <a:solidFill>
              <a:srgbClr val="c4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3" name="CustomShape 5"/>
            <p:cNvSpPr/>
            <p:nvPr/>
          </p:nvSpPr>
          <p:spPr>
            <a:xfrm>
              <a:off x="3207240" y="2978640"/>
              <a:ext cx="591480" cy="545760"/>
            </a:xfrm>
            <a:custGeom>
              <a:avLst/>
              <a:gdLst/>
              <a:ahLst/>
              <a:rect l="l" t="t" r="r" b="b"/>
              <a:pathLst>
                <a:path w="326721" h="420229">
                  <a:moveTo>
                    <a:pt x="4689" y="359305"/>
                  </a:moveTo>
                  <a:cubicBezTo>
                    <a:pt x="9378" y="406197"/>
                    <a:pt x="31770" y="379879"/>
                    <a:pt x="46893" y="387440"/>
                  </a:cubicBezTo>
                  <a:cubicBezTo>
                    <a:pt x="112472" y="420229"/>
                    <a:pt x="164305" y="394671"/>
                    <a:pt x="243840" y="387440"/>
                  </a:cubicBezTo>
                  <a:cubicBezTo>
                    <a:pt x="326721" y="304562"/>
                    <a:pt x="304786" y="340475"/>
                    <a:pt x="257908" y="106086"/>
                  </a:cubicBezTo>
                  <a:cubicBezTo>
                    <a:pt x="254592" y="89507"/>
                    <a:pt x="228907" y="88513"/>
                    <a:pt x="215705" y="77951"/>
                  </a:cubicBezTo>
                  <a:cubicBezTo>
                    <a:pt x="187068" y="55042"/>
                    <a:pt x="180325" y="38949"/>
                    <a:pt x="159434" y="7612"/>
                  </a:cubicBezTo>
                  <a:cubicBezTo>
                    <a:pt x="121920" y="12301"/>
                    <a:pt x="77865" y="0"/>
                    <a:pt x="46893" y="21680"/>
                  </a:cubicBezTo>
                  <a:cubicBezTo>
                    <a:pt x="22597" y="38687"/>
                    <a:pt x="18757" y="106086"/>
                    <a:pt x="18757" y="106086"/>
                  </a:cubicBezTo>
                  <a:cubicBezTo>
                    <a:pt x="1812" y="326369"/>
                    <a:pt x="0" y="312413"/>
                    <a:pt x="4689" y="359305"/>
                  </a:cubicBezTo>
                  <a:close/>
                </a:path>
              </a:pathLst>
            </a:custGeom>
            <a:solidFill>
              <a:srgbClr val="c4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74" name="CustomShape 6"/>
          <p:cNvSpPr/>
          <p:nvPr/>
        </p:nvSpPr>
        <p:spPr>
          <a:xfrm rot="20769600">
            <a:off x="1405080" y="3046680"/>
            <a:ext cx="247644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3600" spc="-1" strike="noStrike">
                <a:solidFill>
                  <a:srgbClr val="ffffff"/>
                </a:solidFill>
                <a:latin typeface="Arial Black"/>
              </a:rPr>
              <a:t>Correct</a:t>
            </a:r>
            <a:endParaRPr b="0" lang="en-IN" sz="3600" spc="-1" strike="noStrike">
              <a:latin typeface="Arial"/>
            </a:endParaRPr>
          </a:p>
        </p:txBody>
      </p:sp>
      <p:grpSp>
        <p:nvGrpSpPr>
          <p:cNvPr id="75" name="Group 7"/>
          <p:cNvGrpSpPr/>
          <p:nvPr/>
        </p:nvGrpSpPr>
        <p:grpSpPr>
          <a:xfrm>
            <a:off x="4932000" y="2421000"/>
            <a:ext cx="3764880" cy="3384000"/>
            <a:chOff x="4932000" y="2421000"/>
            <a:chExt cx="3764880" cy="3384000"/>
          </a:xfrm>
        </p:grpSpPr>
        <p:pic>
          <p:nvPicPr>
            <p:cNvPr id="76" name="Picture 2" descr=""/>
            <p:cNvPicPr/>
            <p:nvPr/>
          </p:nvPicPr>
          <p:blipFill>
            <a:blip r:embed="rId2"/>
            <a:stretch/>
          </p:blipFill>
          <p:spPr>
            <a:xfrm>
              <a:off x="4932000" y="2421000"/>
              <a:ext cx="3764880" cy="3384000"/>
            </a:xfrm>
            <a:prstGeom prst="rect">
              <a:avLst/>
            </a:prstGeom>
            <a:ln>
              <a:noFill/>
            </a:ln>
          </p:spPr>
        </p:pic>
        <p:sp>
          <p:nvSpPr>
            <p:cNvPr id="77" name="CustomShape 8"/>
            <p:cNvSpPr/>
            <p:nvPr/>
          </p:nvSpPr>
          <p:spPr>
            <a:xfrm rot="20987400">
              <a:off x="5569560" y="2959920"/>
              <a:ext cx="2038680" cy="661680"/>
            </a:xfrm>
            <a:prstGeom prst="rect">
              <a:avLst/>
            </a:prstGeom>
            <a:solidFill>
              <a:srgbClr val="c4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8" name="CustomShape 9"/>
            <p:cNvSpPr/>
            <p:nvPr/>
          </p:nvSpPr>
          <p:spPr>
            <a:xfrm>
              <a:off x="7397640" y="2843640"/>
              <a:ext cx="594720" cy="557640"/>
            </a:xfrm>
            <a:custGeom>
              <a:avLst/>
              <a:gdLst/>
              <a:ahLst/>
              <a:rect l="l" t="t" r="r" b="b"/>
              <a:pathLst>
                <a:path w="326721" h="420229">
                  <a:moveTo>
                    <a:pt x="4689" y="359305"/>
                  </a:moveTo>
                  <a:cubicBezTo>
                    <a:pt x="9378" y="406197"/>
                    <a:pt x="31770" y="379879"/>
                    <a:pt x="46893" y="387440"/>
                  </a:cubicBezTo>
                  <a:cubicBezTo>
                    <a:pt x="112472" y="420229"/>
                    <a:pt x="164305" y="394671"/>
                    <a:pt x="243840" y="387440"/>
                  </a:cubicBezTo>
                  <a:cubicBezTo>
                    <a:pt x="326721" y="304562"/>
                    <a:pt x="304786" y="340475"/>
                    <a:pt x="257908" y="106086"/>
                  </a:cubicBezTo>
                  <a:cubicBezTo>
                    <a:pt x="254592" y="89507"/>
                    <a:pt x="228907" y="88513"/>
                    <a:pt x="215705" y="77951"/>
                  </a:cubicBezTo>
                  <a:cubicBezTo>
                    <a:pt x="187068" y="55042"/>
                    <a:pt x="180325" y="38949"/>
                    <a:pt x="159434" y="7612"/>
                  </a:cubicBezTo>
                  <a:cubicBezTo>
                    <a:pt x="121920" y="12301"/>
                    <a:pt x="77865" y="0"/>
                    <a:pt x="46893" y="21680"/>
                  </a:cubicBezTo>
                  <a:cubicBezTo>
                    <a:pt x="22597" y="38687"/>
                    <a:pt x="18757" y="106086"/>
                    <a:pt x="18757" y="106086"/>
                  </a:cubicBezTo>
                  <a:cubicBezTo>
                    <a:pt x="1812" y="326369"/>
                    <a:pt x="0" y="312413"/>
                    <a:pt x="4689" y="359305"/>
                  </a:cubicBezTo>
                  <a:close/>
                </a:path>
              </a:pathLst>
            </a:custGeom>
            <a:solidFill>
              <a:srgbClr val="c4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79" name="CustomShape 10"/>
          <p:cNvSpPr/>
          <p:nvPr/>
        </p:nvSpPr>
        <p:spPr>
          <a:xfrm rot="20769600">
            <a:off x="5517720" y="2981160"/>
            <a:ext cx="254916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3600" spc="-1" strike="noStrike">
                <a:solidFill>
                  <a:srgbClr val="ffffff"/>
                </a:solidFill>
                <a:latin typeface="Arial Black"/>
              </a:rPr>
              <a:t>Student</a:t>
            </a:r>
            <a:endParaRPr b="0" lang="en-IN" sz="3600" spc="-1" strike="noStrike">
              <a:latin typeface="Arial"/>
            </a:endParaRPr>
          </a:p>
        </p:txBody>
      </p:sp>
      <p:sp>
        <p:nvSpPr>
          <p:cNvPr id="80" name="CustomShape 11"/>
          <p:cNvSpPr/>
          <p:nvPr/>
        </p:nvSpPr>
        <p:spPr>
          <a:xfrm rot="20769600">
            <a:off x="1765080" y="4079880"/>
            <a:ext cx="247644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IN" sz="3600" spc="-1" strike="noStrike">
                <a:solidFill>
                  <a:srgbClr val="ffffff"/>
                </a:solidFill>
                <a:latin typeface="Arial Black"/>
              </a:rPr>
              <a:t>Bank</a:t>
            </a:r>
            <a:endParaRPr b="0" lang="en-IN" sz="3600" spc="-1" strike="noStrike">
              <a:latin typeface="Arial"/>
            </a:endParaRPr>
          </a:p>
        </p:txBody>
      </p:sp>
    </p:spTree>
  </p:cSld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CustomShape 1"/>
          <p:cNvSpPr/>
          <p:nvPr/>
        </p:nvSpPr>
        <p:spPr>
          <a:xfrm>
            <a:off x="2440800" y="260640"/>
            <a:ext cx="4164840" cy="914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/>
          <a:p>
            <a:pPr algn="ctr">
              <a:lnSpc>
                <a:spcPct val="100000"/>
              </a:lnSpc>
            </a:pPr>
            <a:r>
              <a:rPr b="1" lang="en-IN" sz="5400" spc="-1" strike="noStrike" cap="all">
                <a:solidFill>
                  <a:srgbClr val="7b34d2"/>
                </a:solidFill>
                <a:latin typeface="Calibri"/>
              </a:rPr>
              <a:t>question</a:t>
            </a:r>
            <a:endParaRPr b="0" lang="en-IN" sz="5400" spc="-1" strike="noStrike">
              <a:latin typeface="Arial"/>
            </a:endParaRPr>
          </a:p>
        </p:txBody>
      </p:sp>
      <p:sp>
        <p:nvSpPr>
          <p:cNvPr id="82" name="CustomShape 2"/>
          <p:cNvSpPr/>
          <p:nvPr/>
        </p:nvSpPr>
        <p:spPr>
          <a:xfrm>
            <a:off x="1115640" y="1412640"/>
            <a:ext cx="6984360" cy="5184360"/>
          </a:xfrm>
          <a:prstGeom prst="ellipse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3" name="CustomShape 3"/>
          <p:cNvSpPr/>
          <p:nvPr/>
        </p:nvSpPr>
        <p:spPr>
          <a:xfrm>
            <a:off x="614520" y="2205000"/>
            <a:ext cx="7959600" cy="310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0" lang="en-IN" sz="6600" spc="-1" strike="noStrike">
                <a:solidFill>
                  <a:srgbClr val="000000"/>
                </a:solidFill>
                <a:latin typeface="Calibri"/>
              </a:rPr>
              <a:t>Q1.Explain the </a:t>
            </a:r>
            <a:endParaRPr b="0" lang="en-IN" sz="66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6600" spc="-1" strike="noStrike">
                <a:solidFill>
                  <a:srgbClr val="000000"/>
                </a:solidFill>
                <a:latin typeface="Calibri"/>
              </a:rPr>
              <a:t>process</a:t>
            </a:r>
            <a:endParaRPr b="0" lang="en-IN" sz="66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6600" spc="-1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IN" sz="6600" spc="-1" strike="noStrike">
                <a:solidFill>
                  <a:srgbClr val="000000"/>
                </a:solidFill>
                <a:latin typeface="Calibri"/>
              </a:rPr>
              <a:t>of photosynthesis</a:t>
            </a:r>
            <a:r>
              <a:rPr b="0" lang="en-IN" sz="1800" spc="-1" strike="noStrike">
                <a:solidFill>
                  <a:srgbClr val="000000"/>
                </a:solidFill>
                <a:latin typeface="Calibri"/>
              </a:rPr>
              <a:t>.</a:t>
            </a:r>
            <a:endParaRPr b="0" lang="en-IN" sz="1800" spc="-1" strike="noStrike">
              <a:latin typeface="Arial"/>
            </a:endParaRPr>
          </a:p>
        </p:txBody>
      </p:sp>
    </p:spTree>
  </p:cSld>
  <p:timing>
    <p:tnLst>
      <p:par>
        <p:cTn id="13" dur="indefinite" restart="never" nodeType="tmRoot">
          <p:childTnLst>
            <p:seq>
              <p:cTn id="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CustomShape 1"/>
          <p:cNvSpPr/>
          <p:nvPr/>
        </p:nvSpPr>
        <p:spPr>
          <a:xfrm>
            <a:off x="-1216800" y="0"/>
            <a:ext cx="11601720" cy="914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/>
          <a:p>
            <a:pPr algn="ctr">
              <a:lnSpc>
                <a:spcPct val="100000"/>
              </a:lnSpc>
            </a:pPr>
            <a:r>
              <a:rPr b="1" lang="en-IN" sz="5400" spc="-1" strike="noStrike" cap="all">
                <a:solidFill>
                  <a:srgbClr val="7b34d2"/>
                </a:solidFill>
                <a:latin typeface="Calibri"/>
              </a:rPr>
              <a:t>Correct answer database</a:t>
            </a:r>
            <a:endParaRPr b="0" lang="en-IN" sz="5400" spc="-1" strike="noStrike">
              <a:latin typeface="Arial"/>
            </a:endParaRPr>
          </a:p>
        </p:txBody>
      </p:sp>
      <p:grpSp>
        <p:nvGrpSpPr>
          <p:cNvPr id="85" name="Group 2"/>
          <p:cNvGrpSpPr/>
          <p:nvPr/>
        </p:nvGrpSpPr>
        <p:grpSpPr>
          <a:xfrm>
            <a:off x="0" y="978120"/>
            <a:ext cx="9071640" cy="5099400"/>
            <a:chOff x="0" y="978120"/>
            <a:chExt cx="9071640" cy="5099400"/>
          </a:xfrm>
        </p:grpSpPr>
        <p:pic>
          <p:nvPicPr>
            <p:cNvPr id="86" name="Picture 10" descr=""/>
            <p:cNvPicPr/>
            <p:nvPr/>
          </p:nvPicPr>
          <p:blipFill>
            <a:blip r:embed="rId1"/>
            <a:stretch/>
          </p:blipFill>
          <p:spPr>
            <a:xfrm>
              <a:off x="0" y="978120"/>
              <a:ext cx="9071640" cy="5099400"/>
            </a:xfrm>
            <a:prstGeom prst="rect">
              <a:avLst/>
            </a:prstGeom>
            <a:ln>
              <a:noFill/>
            </a:ln>
          </p:spPr>
        </p:pic>
        <p:sp>
          <p:nvSpPr>
            <p:cNvPr id="87" name="CustomShape 3"/>
            <p:cNvSpPr/>
            <p:nvPr/>
          </p:nvSpPr>
          <p:spPr>
            <a:xfrm flipH="1" rot="16200000">
              <a:off x="182520" y="3549600"/>
              <a:ext cx="1747440" cy="1178280"/>
            </a:xfrm>
            <a:prstGeom prst="curvedConnector3">
              <a:avLst>
                <a:gd name="adj1" fmla="val 17805"/>
              </a:avLst>
            </a:prstGeom>
            <a:noFill/>
            <a:ln w="38160">
              <a:solidFill>
                <a:srgbClr val="ff0000"/>
              </a:solidFill>
              <a:round/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88" name="CustomShape 4"/>
            <p:cNvSpPr/>
            <p:nvPr/>
          </p:nvSpPr>
          <p:spPr>
            <a:xfrm>
              <a:off x="920160" y="4725000"/>
              <a:ext cx="5707080" cy="7621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/>
            <a:p>
              <a:pPr algn="ctr">
                <a:lnSpc>
                  <a:spcPct val="100000"/>
                </a:lnSpc>
              </a:pPr>
              <a:r>
                <a:rPr b="1" lang="en-IN" sz="4400" spc="-1" strike="noStrike">
                  <a:solidFill>
                    <a:srgbClr val="cf2e2b"/>
                  </a:solidFill>
                  <a:latin typeface="Calibri"/>
                </a:rPr>
                <a:t>Question Number</a:t>
              </a:r>
              <a:endParaRPr b="0" lang="en-IN" sz="4400" spc="-1" strike="noStrike">
                <a:latin typeface="Arial"/>
              </a:endParaRPr>
            </a:p>
          </p:txBody>
        </p:sp>
        <p:sp>
          <p:nvSpPr>
            <p:cNvPr id="89" name="CustomShape 5"/>
            <p:cNvSpPr/>
            <p:nvPr/>
          </p:nvSpPr>
          <p:spPr>
            <a:xfrm>
              <a:off x="395640" y="2997000"/>
              <a:ext cx="287640" cy="287640"/>
            </a:xfrm>
            <a:prstGeom prst="rect">
              <a:avLst/>
            </a:prstGeom>
            <a:noFill/>
            <a:ln w="38160">
              <a:solidFill>
                <a:srgbClr val="ff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90" name="CustomShape 6"/>
            <p:cNvSpPr/>
            <p:nvPr/>
          </p:nvSpPr>
          <p:spPr>
            <a:xfrm>
              <a:off x="395640" y="2061000"/>
              <a:ext cx="287640" cy="287640"/>
            </a:xfrm>
            <a:prstGeom prst="rect">
              <a:avLst/>
            </a:prstGeom>
            <a:noFill/>
            <a:ln w="38160">
              <a:solidFill>
                <a:srgbClr val="ff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91" name="CustomShape 7"/>
            <p:cNvSpPr/>
            <p:nvPr/>
          </p:nvSpPr>
          <p:spPr>
            <a:xfrm>
              <a:off x="395640" y="1628640"/>
              <a:ext cx="287640" cy="287640"/>
            </a:xfrm>
            <a:prstGeom prst="rect">
              <a:avLst/>
            </a:prstGeom>
            <a:noFill/>
            <a:ln w="38160">
              <a:solidFill>
                <a:srgbClr val="ff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</p:spTree>
  </p:cSld>
  <p:timing>
    <p:tnLst>
      <p:par>
        <p:cTn id="15" dur="indefinite" restart="never" nodeType="tmRoot">
          <p:childTnLst>
            <p:seq>
              <p:cTn id="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Picture 11" descr=""/>
          <p:cNvPicPr/>
          <p:nvPr/>
        </p:nvPicPr>
        <p:blipFill>
          <a:blip r:embed="rId1"/>
          <a:stretch/>
        </p:blipFill>
        <p:spPr>
          <a:xfrm>
            <a:off x="0" y="936000"/>
            <a:ext cx="9221040" cy="5183640"/>
          </a:xfrm>
          <a:prstGeom prst="rect">
            <a:avLst/>
          </a:prstGeom>
          <a:ln>
            <a:noFill/>
          </a:ln>
        </p:spPr>
      </p:pic>
      <p:sp>
        <p:nvSpPr>
          <p:cNvPr id="93" name="CustomShape 1"/>
          <p:cNvSpPr/>
          <p:nvPr/>
        </p:nvSpPr>
        <p:spPr>
          <a:xfrm>
            <a:off x="870840" y="0"/>
            <a:ext cx="7371360" cy="914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/>
          <a:p>
            <a:pPr algn="ctr">
              <a:lnSpc>
                <a:spcPct val="100000"/>
              </a:lnSpc>
            </a:pPr>
            <a:r>
              <a:rPr b="1" lang="en-IN" sz="5400" spc="-1" strike="noStrike" cap="all">
                <a:solidFill>
                  <a:srgbClr val="7b34d2"/>
                </a:solidFill>
                <a:latin typeface="Calibri"/>
              </a:rPr>
              <a:t>Student answer</a:t>
            </a:r>
            <a:endParaRPr b="0" lang="en-IN" sz="5400" spc="-1" strike="noStrike">
              <a:latin typeface="Arial"/>
            </a:endParaRPr>
          </a:p>
        </p:txBody>
      </p:sp>
      <p:sp>
        <p:nvSpPr>
          <p:cNvPr id="94" name="CustomShape 2"/>
          <p:cNvSpPr/>
          <p:nvPr/>
        </p:nvSpPr>
        <p:spPr>
          <a:xfrm>
            <a:off x="467640" y="1556640"/>
            <a:ext cx="152640" cy="321120"/>
          </a:xfrm>
          <a:prstGeom prst="rect">
            <a:avLst/>
          </a:prstGeom>
          <a:noFill/>
          <a:ln>
            <a:solidFill>
              <a:srgbClr val="ff0000"/>
            </a:solidFill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95" name="CustomShape 3"/>
          <p:cNvSpPr/>
          <p:nvPr/>
        </p:nvSpPr>
        <p:spPr>
          <a:xfrm flipH="1" rot="16200000">
            <a:off x="146520" y="2309400"/>
            <a:ext cx="1747440" cy="962280"/>
          </a:xfrm>
          <a:prstGeom prst="curvedConnector3">
            <a:avLst>
              <a:gd name="adj1" fmla="val 50000"/>
            </a:avLst>
          </a:prstGeom>
          <a:noFill/>
          <a:ln w="38160">
            <a:solidFill>
              <a:srgbClr val="ff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" name="CustomShape 4"/>
          <p:cNvSpPr/>
          <p:nvPr/>
        </p:nvSpPr>
        <p:spPr>
          <a:xfrm>
            <a:off x="-299160" y="3520800"/>
            <a:ext cx="7910640" cy="762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/>
          <a:p>
            <a:pPr algn="ctr">
              <a:lnSpc>
                <a:spcPct val="100000"/>
              </a:lnSpc>
            </a:pPr>
            <a:r>
              <a:rPr b="1" lang="en-IN" sz="4400" spc="-1" strike="noStrike">
                <a:solidFill>
                  <a:srgbClr val="cf2e2b"/>
                </a:solidFill>
                <a:latin typeface="Calibri"/>
              </a:rPr>
              <a:t>Ans to Question Number</a:t>
            </a:r>
            <a:endParaRPr b="0" lang="en-IN" sz="4400" spc="-1" strike="noStrike">
              <a:latin typeface="Arial"/>
            </a:endParaRPr>
          </a:p>
        </p:txBody>
      </p:sp>
    </p:spTree>
  </p:cSld>
  <p:timing>
    <p:tnLst>
      <p:par>
        <p:cTn id="17" dur="indefinite" restart="never" nodeType="tmRoot">
          <p:childTnLst>
            <p:seq>
              <p:cTn id="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1147</TotalTime>
  <Application>LibreOffice/6.0.3.2$Linux_X86_64 LibreOffice_project/00m0$Build-2</Application>
  <Words>263</Words>
  <Paragraphs>79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2017-09-20T15:44:36Z</dcterms:created>
  <dc:creator>Chehak Nayar</dc:creator>
  <dc:description/>
  <dc:language>en-IN</dc:language>
  <cp:lastModifiedBy/>
  <dcterms:modified xsi:type="dcterms:W3CDTF">2018-07-16T07:31:30Z</dcterms:modified>
  <cp:revision>7</cp:revision>
  <dc:subject/>
  <dc:title>Slide 1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12.0000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1</vt:i4>
  </property>
  <property fmtid="{D5CDD505-2E9C-101B-9397-08002B2CF9AE}" pid="8" name="PresentationFormat">
    <vt:lpwstr>On-screen Show (4:3)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19</vt:i4>
  </property>
</Properties>
</file>